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73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05D25E-67EC-442C-979E-DE8517900913}" v="3" dt="2024-03-30T19:07:10.6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a Yahia" userId="6be97779373c0d29" providerId="LiveId" clId="{7405D25E-67EC-442C-979E-DE8517900913}"/>
    <pc:docChg chg="undo custSel modSld">
      <pc:chgData name="Sameera Yahia" userId="6be97779373c0d29" providerId="LiveId" clId="{7405D25E-67EC-442C-979E-DE8517900913}" dt="2024-03-30T19:07:39.716" v="34" actId="20577"/>
      <pc:docMkLst>
        <pc:docMk/>
      </pc:docMkLst>
      <pc:sldChg chg="modSp mod">
        <pc:chgData name="Sameera Yahia" userId="6be97779373c0d29" providerId="LiveId" clId="{7405D25E-67EC-442C-979E-DE8517900913}" dt="2024-03-30T18:44:49.379" v="2" actId="20577"/>
        <pc:sldMkLst>
          <pc:docMk/>
          <pc:sldMk cId="1204334590" sldId="3318"/>
        </pc:sldMkLst>
        <pc:spChg chg="mod">
          <ac:chgData name="Sameera Yahia" userId="6be97779373c0d29" providerId="LiveId" clId="{7405D25E-67EC-442C-979E-DE8517900913}" dt="2024-03-30T18:44:49.379" v="2" actId="20577"/>
          <ac:spMkLst>
            <pc:docMk/>
            <pc:sldMk cId="1204334590" sldId="3318"/>
            <ac:spMk id="4" creationId="{F636037D-AB7C-B835-743F-A4D749060FF7}"/>
          </ac:spMkLst>
        </pc:spChg>
      </pc:sldChg>
      <pc:sldChg chg="addSp delSp modSp mod">
        <pc:chgData name="Sameera Yahia" userId="6be97779373c0d29" providerId="LiveId" clId="{7405D25E-67EC-442C-979E-DE8517900913}" dt="2024-03-30T19:07:39.716" v="34" actId="20577"/>
        <pc:sldMkLst>
          <pc:docMk/>
          <pc:sldMk cId="1232593068" sldId="11573"/>
        </pc:sldMkLst>
        <pc:spChg chg="mod">
          <ac:chgData name="Sameera Yahia" userId="6be97779373c0d29" providerId="LiveId" clId="{7405D25E-67EC-442C-979E-DE8517900913}" dt="2024-03-30T19:07:39.716" v="34" actId="20577"/>
          <ac:spMkLst>
            <pc:docMk/>
            <pc:sldMk cId="1232593068" sldId="11573"/>
            <ac:spMk id="3" creationId="{D9F24EA1-A2C1-3053-96FB-7C0CC107A12D}"/>
          </ac:spMkLst>
        </pc:spChg>
        <pc:spChg chg="add mod">
          <ac:chgData name="Sameera Yahia" userId="6be97779373c0d29" providerId="LiveId" clId="{7405D25E-67EC-442C-979E-DE8517900913}" dt="2024-03-30T19:06:48.714" v="13" actId="1076"/>
          <ac:spMkLst>
            <pc:docMk/>
            <pc:sldMk cId="1232593068" sldId="11573"/>
            <ac:spMk id="4" creationId="{61F2D565-AE9F-8035-EA1B-E89FC39C7EAE}"/>
          </ac:spMkLst>
        </pc:spChg>
        <pc:spChg chg="add del mod">
          <ac:chgData name="Sameera Yahia" userId="6be97779373c0d29" providerId="LiveId" clId="{7405D25E-67EC-442C-979E-DE8517900913}" dt="2024-03-30T19:06:59.614" v="16"/>
          <ac:spMkLst>
            <pc:docMk/>
            <pc:sldMk cId="1232593068" sldId="11573"/>
            <ac:spMk id="5" creationId="{5D1CBB84-715D-CBED-0BBE-17288AD5C11B}"/>
          </ac:spMkLst>
        </pc:spChg>
        <pc:spChg chg="mod">
          <ac:chgData name="Sameera Yahia" userId="6be97779373c0d29" providerId="LiveId" clId="{7405D25E-67EC-442C-979E-DE8517900913}" dt="2024-03-30T19:06:44.485" v="12" actId="1076"/>
          <ac:spMkLst>
            <pc:docMk/>
            <pc:sldMk cId="1232593068" sldId="11573"/>
            <ac:spMk id="6" creationId="{A437008B-1B49-05F3-C137-661AA3BC38C1}"/>
          </ac:spMkLst>
        </pc:spChg>
        <pc:spChg chg="add mod">
          <ac:chgData name="Sameera Yahia" userId="6be97779373c0d29" providerId="LiveId" clId="{7405D25E-67EC-442C-979E-DE8517900913}" dt="2024-03-30T19:07:29.685" v="28" actId="20577"/>
          <ac:spMkLst>
            <pc:docMk/>
            <pc:sldMk cId="1232593068" sldId="11573"/>
            <ac:spMk id="7" creationId="{D9600CF9-C536-8C6B-AF54-5246FF967D4C}"/>
          </ac:spMkLst>
        </pc:spChg>
        <pc:picChg chg="del">
          <ac:chgData name="Sameera Yahia" userId="6be97779373c0d29" providerId="LiveId" clId="{7405D25E-67EC-442C-979E-DE8517900913}" dt="2024-03-30T19:03:21.710" v="3" actId="478"/>
          <ac:picMkLst>
            <pc:docMk/>
            <pc:sldMk cId="1232593068" sldId="11573"/>
            <ac:picMk id="7" creationId="{6E97B331-634D-E69D-6976-573BD0172894}"/>
          </ac:picMkLst>
        </pc:picChg>
        <pc:picChg chg="del">
          <ac:chgData name="Sameera Yahia" userId="6be97779373c0d29" providerId="LiveId" clId="{7405D25E-67EC-442C-979E-DE8517900913}" dt="2024-03-30T19:03:25.136" v="4" actId="478"/>
          <ac:picMkLst>
            <pc:docMk/>
            <pc:sldMk cId="1232593068" sldId="11573"/>
            <ac:picMk id="9" creationId="{B5D28730-7B4B-0ECC-32D2-F33EED885D72}"/>
          </ac:picMkLst>
        </pc:picChg>
        <pc:picChg chg="del">
          <ac:chgData name="Sameera Yahia" userId="6be97779373c0d29" providerId="LiveId" clId="{7405D25E-67EC-442C-979E-DE8517900913}" dt="2024-03-30T19:03:27.232" v="5" actId="478"/>
          <ac:picMkLst>
            <pc:docMk/>
            <pc:sldMk cId="1232593068" sldId="11573"/>
            <ac:picMk id="10" creationId="{BE51FAA3-57D9-2340-7E23-88189F752F18}"/>
          </ac:picMkLst>
        </pc:picChg>
      </pc:sldChg>
    </pc:docChg>
  </pc:docChgLst>
  <pc:docChgLst>
    <pc:chgData name="Salma Ali Mubarak AlAhbabi" userId="59729a3b-1096-4e3a-aed6-12419eb17731" providerId="ADAL" clId="{E4C57C23-4D76-45A2-8B02-02CD6CDBBBBF}"/>
    <pc:docChg chg="addSld delSld modSld sldOrd delMainMaster">
      <pc:chgData name="Salma Ali Mubarak AlAhbabi" userId="59729a3b-1096-4e3a-aed6-12419eb17731" providerId="ADAL" clId="{E4C57C23-4D76-45A2-8B02-02CD6CDBBBBF}" dt="2023-06-15T07:20:33.593" v="5" actId="2696"/>
      <pc:docMkLst>
        <pc:docMk/>
      </pc:docMkLst>
      <pc:sldChg chg="del">
        <pc:chgData name="Salma Ali Mubarak AlAhbabi" userId="59729a3b-1096-4e3a-aed6-12419eb17731" providerId="ADAL" clId="{E4C57C23-4D76-45A2-8B02-02CD6CDBBBBF}" dt="2023-06-15T07:20:33.593" v="5" actId="2696"/>
        <pc:sldMkLst>
          <pc:docMk/>
          <pc:sldMk cId="4262156560" sldId="256"/>
        </pc:sldMkLst>
      </pc:sldChg>
      <pc:sldChg chg="del">
        <pc:chgData name="Salma Ali Mubarak AlAhbabi" userId="59729a3b-1096-4e3a-aed6-12419eb17731" providerId="ADAL" clId="{E4C57C23-4D76-45A2-8B02-02CD6CDBBBBF}" dt="2023-06-15T07:20:06.859" v="1" actId="2696"/>
        <pc:sldMkLst>
          <pc:docMk/>
          <pc:sldMk cId="2081128922" sldId="257"/>
        </pc:sldMkLst>
      </pc:sldChg>
      <pc:sldChg chg="add ord">
        <pc:chgData name="Salma Ali Mubarak AlAhbabi" userId="59729a3b-1096-4e3a-aed6-12419eb17731" providerId="ADAL" clId="{E4C57C23-4D76-45A2-8B02-02CD6CDBBBBF}" dt="2023-06-15T07:20:09.051" v="3"/>
        <pc:sldMkLst>
          <pc:docMk/>
          <pc:sldMk cId="1204334590" sldId="3318"/>
        </pc:sldMkLst>
      </pc:sldChg>
      <pc:sldChg chg="add">
        <pc:chgData name="Salma Ali Mubarak AlAhbabi" userId="59729a3b-1096-4e3a-aed6-12419eb17731" providerId="ADAL" clId="{E4C57C23-4D76-45A2-8B02-02CD6CDBBBBF}" dt="2023-06-15T07:20:29.642" v="4"/>
        <pc:sldMkLst>
          <pc:docMk/>
          <pc:sldMk cId="1232593068" sldId="11573"/>
        </pc:sldMkLst>
      </pc:sldChg>
      <pc:sldMasterChg chg="del delSldLayout">
        <pc:chgData name="Salma Ali Mubarak AlAhbabi" userId="59729a3b-1096-4e3a-aed6-12419eb17731" providerId="ADAL" clId="{E4C57C23-4D76-45A2-8B02-02CD6CDBBBBF}" dt="2023-06-15T07:20:33.593" v="5" actId="2696"/>
        <pc:sldMasterMkLst>
          <pc:docMk/>
          <pc:sldMasterMk cId="3125036722" sldId="2147483648"/>
        </pc:sldMasterMkLst>
        <pc:sldLayoutChg chg="del">
          <pc:chgData name="Salma Ali Mubarak AlAhbabi" userId="59729a3b-1096-4e3a-aed6-12419eb17731" providerId="ADAL" clId="{E4C57C23-4D76-45A2-8B02-02CD6CDBBBBF}" dt="2023-06-15T07:20:33.593" v="5" actId="2696"/>
          <pc:sldLayoutMkLst>
            <pc:docMk/>
            <pc:sldMasterMk cId="3125036722" sldId="2147483648"/>
            <pc:sldLayoutMk cId="69594600" sldId="2147483649"/>
          </pc:sldLayoutMkLst>
        </pc:sldLayoutChg>
        <pc:sldLayoutChg chg="del">
          <pc:chgData name="Salma Ali Mubarak AlAhbabi" userId="59729a3b-1096-4e3a-aed6-12419eb17731" providerId="ADAL" clId="{E4C57C23-4D76-45A2-8B02-02CD6CDBBBBF}" dt="2023-06-15T07:20:33.593" v="5" actId="2696"/>
          <pc:sldLayoutMkLst>
            <pc:docMk/>
            <pc:sldMasterMk cId="3125036722" sldId="2147483648"/>
            <pc:sldLayoutMk cId="3439968865" sldId="2147483650"/>
          </pc:sldLayoutMkLst>
        </pc:sldLayoutChg>
        <pc:sldLayoutChg chg="del">
          <pc:chgData name="Salma Ali Mubarak AlAhbabi" userId="59729a3b-1096-4e3a-aed6-12419eb17731" providerId="ADAL" clId="{E4C57C23-4D76-45A2-8B02-02CD6CDBBBBF}" dt="2023-06-15T07:20:33.593" v="5" actId="2696"/>
          <pc:sldLayoutMkLst>
            <pc:docMk/>
            <pc:sldMasterMk cId="3125036722" sldId="2147483648"/>
            <pc:sldLayoutMk cId="2805349774" sldId="2147483651"/>
          </pc:sldLayoutMkLst>
        </pc:sldLayoutChg>
        <pc:sldLayoutChg chg="del">
          <pc:chgData name="Salma Ali Mubarak AlAhbabi" userId="59729a3b-1096-4e3a-aed6-12419eb17731" providerId="ADAL" clId="{E4C57C23-4D76-45A2-8B02-02CD6CDBBBBF}" dt="2023-06-15T07:20:33.593" v="5" actId="2696"/>
          <pc:sldLayoutMkLst>
            <pc:docMk/>
            <pc:sldMasterMk cId="3125036722" sldId="2147483648"/>
            <pc:sldLayoutMk cId="1030904558" sldId="2147483652"/>
          </pc:sldLayoutMkLst>
        </pc:sldLayoutChg>
        <pc:sldLayoutChg chg="del">
          <pc:chgData name="Salma Ali Mubarak AlAhbabi" userId="59729a3b-1096-4e3a-aed6-12419eb17731" providerId="ADAL" clId="{E4C57C23-4D76-45A2-8B02-02CD6CDBBBBF}" dt="2023-06-15T07:20:33.593" v="5" actId="2696"/>
          <pc:sldLayoutMkLst>
            <pc:docMk/>
            <pc:sldMasterMk cId="3125036722" sldId="2147483648"/>
            <pc:sldLayoutMk cId="1733660489" sldId="2147483653"/>
          </pc:sldLayoutMkLst>
        </pc:sldLayoutChg>
        <pc:sldLayoutChg chg="del">
          <pc:chgData name="Salma Ali Mubarak AlAhbabi" userId="59729a3b-1096-4e3a-aed6-12419eb17731" providerId="ADAL" clId="{E4C57C23-4D76-45A2-8B02-02CD6CDBBBBF}" dt="2023-06-15T07:20:33.593" v="5" actId="2696"/>
          <pc:sldLayoutMkLst>
            <pc:docMk/>
            <pc:sldMasterMk cId="3125036722" sldId="2147483648"/>
            <pc:sldLayoutMk cId="4004160997" sldId="2147483654"/>
          </pc:sldLayoutMkLst>
        </pc:sldLayoutChg>
        <pc:sldLayoutChg chg="del">
          <pc:chgData name="Salma Ali Mubarak AlAhbabi" userId="59729a3b-1096-4e3a-aed6-12419eb17731" providerId="ADAL" clId="{E4C57C23-4D76-45A2-8B02-02CD6CDBBBBF}" dt="2023-06-15T07:20:33.593" v="5" actId="2696"/>
          <pc:sldLayoutMkLst>
            <pc:docMk/>
            <pc:sldMasterMk cId="3125036722" sldId="2147483648"/>
            <pc:sldLayoutMk cId="3147993166" sldId="2147483655"/>
          </pc:sldLayoutMkLst>
        </pc:sldLayoutChg>
        <pc:sldLayoutChg chg="del">
          <pc:chgData name="Salma Ali Mubarak AlAhbabi" userId="59729a3b-1096-4e3a-aed6-12419eb17731" providerId="ADAL" clId="{E4C57C23-4D76-45A2-8B02-02CD6CDBBBBF}" dt="2023-06-15T07:20:33.593" v="5" actId="2696"/>
          <pc:sldLayoutMkLst>
            <pc:docMk/>
            <pc:sldMasterMk cId="3125036722" sldId="2147483648"/>
            <pc:sldLayoutMk cId="234811706" sldId="2147483656"/>
          </pc:sldLayoutMkLst>
        </pc:sldLayoutChg>
        <pc:sldLayoutChg chg="del">
          <pc:chgData name="Salma Ali Mubarak AlAhbabi" userId="59729a3b-1096-4e3a-aed6-12419eb17731" providerId="ADAL" clId="{E4C57C23-4D76-45A2-8B02-02CD6CDBBBBF}" dt="2023-06-15T07:20:33.593" v="5" actId="2696"/>
          <pc:sldLayoutMkLst>
            <pc:docMk/>
            <pc:sldMasterMk cId="3125036722" sldId="2147483648"/>
            <pc:sldLayoutMk cId="1122930774" sldId="2147483657"/>
          </pc:sldLayoutMkLst>
        </pc:sldLayoutChg>
        <pc:sldLayoutChg chg="del">
          <pc:chgData name="Salma Ali Mubarak AlAhbabi" userId="59729a3b-1096-4e3a-aed6-12419eb17731" providerId="ADAL" clId="{E4C57C23-4D76-45A2-8B02-02CD6CDBBBBF}" dt="2023-06-15T07:20:33.593" v="5" actId="2696"/>
          <pc:sldLayoutMkLst>
            <pc:docMk/>
            <pc:sldMasterMk cId="3125036722" sldId="2147483648"/>
            <pc:sldLayoutMk cId="819874884" sldId="2147483658"/>
          </pc:sldLayoutMkLst>
        </pc:sldLayoutChg>
        <pc:sldLayoutChg chg="del">
          <pc:chgData name="Salma Ali Mubarak AlAhbabi" userId="59729a3b-1096-4e3a-aed6-12419eb17731" providerId="ADAL" clId="{E4C57C23-4D76-45A2-8B02-02CD6CDBBBBF}" dt="2023-06-15T07:20:33.593" v="5" actId="2696"/>
          <pc:sldLayoutMkLst>
            <pc:docMk/>
            <pc:sldMasterMk cId="3125036722" sldId="2147483648"/>
            <pc:sldLayoutMk cId="311445345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043776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829305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433523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99456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395741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3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186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839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32778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D9F24EA1-A2C1-3053-96FB-7C0CC107A12D}"/>
              </a:ext>
            </a:extLst>
          </p:cNvPr>
          <p:cNvSpPr/>
          <p:nvPr/>
        </p:nvSpPr>
        <p:spPr>
          <a:xfrm>
            <a:off x="9716208" y="278090"/>
            <a:ext cx="21146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الرابع </a:t>
            </a: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عشر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EDA70985-CFD9-5123-8178-5067744714B0}"/>
              </a:ext>
            </a:extLst>
          </p:cNvPr>
          <p:cNvSpPr txBox="1"/>
          <p:nvPr/>
        </p:nvSpPr>
        <p:spPr>
          <a:xfrm>
            <a:off x="762000" y="3222171"/>
            <a:ext cx="383576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Helvetica"/>
                <a:sym typeface="Calibri"/>
              </a:rPr>
              <a:t>فيديو توضيحي تصنيع الحلي           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37008B-1B49-05F3-C137-661AA3BC38C1}"/>
              </a:ext>
            </a:extLst>
          </p:cNvPr>
          <p:cNvSpPr txBox="1"/>
          <p:nvPr/>
        </p:nvSpPr>
        <p:spPr>
          <a:xfrm>
            <a:off x="4597766" y="3169700"/>
            <a:ext cx="5495026" cy="51347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 rtl="1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</a:pPr>
            <a:r>
              <a:rPr lang="en-GB" sz="1800" b="1" dirty="0">
                <a:solidFill>
                  <a:srgbClr val="FF0000"/>
                </a:solidFill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https://www.youtube.com/watch?v=QQmWhrb01iw</a:t>
            </a:r>
            <a:endParaRPr lang="en-AE" sz="1800" dirty="0">
              <a:solidFill>
                <a:srgbClr val="FF0000"/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F2D565-AE9F-8035-EA1B-E89FC39C7EAE}"/>
              </a:ext>
            </a:extLst>
          </p:cNvPr>
          <p:cNvSpPr txBox="1"/>
          <p:nvPr/>
        </p:nvSpPr>
        <p:spPr>
          <a:xfrm>
            <a:off x="5467739" y="4758613"/>
            <a:ext cx="549502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B05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https://www.youtube.com/watch?v=WmAXCptOWhs</a:t>
            </a:r>
            <a:endParaRPr kumimoji="0" lang="en-AE" sz="1800" b="0" i="0" u="none" strike="noStrike" cap="none" spc="0" normalizeH="0" baseline="0" dirty="0">
              <a:ln>
                <a:noFill/>
              </a:ln>
              <a:solidFill>
                <a:srgbClr val="00B05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600CF9-C536-8C6B-AF54-5246FF967D4C}"/>
              </a:ext>
            </a:extLst>
          </p:cNvPr>
          <p:cNvSpPr txBox="1"/>
          <p:nvPr/>
        </p:nvSpPr>
        <p:spPr>
          <a:xfrm>
            <a:off x="1446244" y="4609322"/>
            <a:ext cx="321906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Helvetica"/>
                <a:sym typeface="Calibri"/>
              </a:rPr>
              <a:t>فيديو توضيحي تصنيع الخرز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23259306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49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Sakkal Majalla</vt:lpstr>
      <vt:lpstr>Segoe UI</vt:lpstr>
      <vt:lpstr>Segoe UI Semilight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3</cp:revision>
  <dcterms:created xsi:type="dcterms:W3CDTF">2023-06-15T07:17:13Z</dcterms:created>
  <dcterms:modified xsi:type="dcterms:W3CDTF">2024-03-31T05:25:49Z</dcterms:modified>
</cp:coreProperties>
</file>